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7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Quattrocento Sans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ivDGzsatBoVVInSwuKNrCSfNx6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C55D13-5D48-48F8-895C-5D0508B2D8DD}">
  <a:tblStyle styleId="{D7C55D13-5D48-48F8-895C-5D0508B2D8D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14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5" name="Google Shape;32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400" name="Google Shape;40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417" name="Google Shape;41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5" name="Google Shape;42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5" name="Google Shape;34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4" name="Google Shape;35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3" name="Google Shape;36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2" name="Google Shape;37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4050"/>
              <a:buFont typeface="Quattrocento Sans"/>
              <a:buNone/>
              <a:defRPr sz="405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ictures with Caption">
  <p:cSld name="Three Pictures with Capti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6799661" y="421594"/>
            <a:ext cx="1714500" cy="188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Font typeface="Quattrocento Sans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9" name="Google Shape;139;p24"/>
          <p:cNvGrpSpPr/>
          <p:nvPr/>
        </p:nvGrpSpPr>
        <p:grpSpPr>
          <a:xfrm rot="5400000" flipH="1">
            <a:off x="-425972" y="1653786"/>
            <a:ext cx="5053664" cy="3308889"/>
            <a:chOff x="895350" y="3313113"/>
            <a:chExt cx="3613151" cy="2790825"/>
          </a:xfrm>
        </p:grpSpPr>
        <p:sp>
          <p:nvSpPr>
            <p:cNvPr id="140" name="Google Shape;140;p24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1" name="Google Shape;141;p24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2" name="Google Shape;142;p24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3" name="Google Shape;143;p24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4" name="Google Shape;144;p24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5" name="Google Shape;145;p24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6" name="Google Shape;146;p24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7" name="Google Shape;147;p24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8" name="Google Shape;148;p24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9" name="Google Shape;149;p24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0" name="Google Shape;150;p24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1" name="Google Shape;151;p24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52" name="Google Shape;152;p24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630596" y="1020193"/>
            <a:ext cx="2914650" cy="4572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53" name="Google Shape;153;p24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</p:grpSpPr>
        <p:sp>
          <p:nvSpPr>
            <p:cNvPr id="154" name="Google Shape;154;p24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5" name="Google Shape;155;p24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7" name="Google Shape;157;p24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8" name="Google Shape;158;p24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0" name="Google Shape;160;p24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2" name="Google Shape;162;p24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66" name="Google Shape;166;p24" descr="An empty placeholder to add an image. Click on the placeholder and select the image that you wish to add."/>
          <p:cNvSpPr>
            <a:spLocks noGrp="1"/>
          </p:cNvSpPr>
          <p:nvPr>
            <p:ph type="pic" idx="3"/>
          </p:nvPr>
        </p:nvSpPr>
        <p:spPr>
          <a:xfrm>
            <a:off x="4160085" y="529603"/>
            <a:ext cx="2245025" cy="230533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67" name="Google Shape;167;p24"/>
          <p:cNvGrpSpPr/>
          <p:nvPr/>
        </p:nvGrpSpPr>
        <p:grpSpPr>
          <a:xfrm>
            <a:off x="3991867" y="3245640"/>
            <a:ext cx="2542205" cy="2710838"/>
            <a:chOff x="895350" y="3313113"/>
            <a:chExt cx="3613151" cy="2790825"/>
          </a:xfrm>
        </p:grpSpPr>
        <p:sp>
          <p:nvSpPr>
            <p:cNvPr id="168" name="Google Shape;168;p24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9" name="Google Shape;169;p24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0" name="Google Shape;170;p24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1" name="Google Shape;171;p24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3" name="Google Shape;173;p24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4" name="Google Shape;174;p24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6" name="Google Shape;176;p24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7" name="Google Shape;177;p24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8" name="Google Shape;178;p24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9" name="Google Shape;179;p24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80" name="Google Shape;180;p24" descr="An empty placeholder to add an image. Click on the placeholder and select the image that you wish to add."/>
          <p:cNvSpPr>
            <a:spLocks noGrp="1"/>
          </p:cNvSpPr>
          <p:nvPr>
            <p:ph type="pic" idx="4"/>
          </p:nvPr>
        </p:nvSpPr>
        <p:spPr>
          <a:xfrm>
            <a:off x="4160085" y="3456066"/>
            <a:ext cx="2245025" cy="230533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24"/>
          <p:cNvSpPr txBox="1">
            <a:spLocks noGrp="1"/>
          </p:cNvSpPr>
          <p:nvPr>
            <p:ph type="body" idx="1"/>
          </p:nvPr>
        </p:nvSpPr>
        <p:spPr>
          <a:xfrm>
            <a:off x="6799661" y="2484993"/>
            <a:ext cx="1714500" cy="3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ldNum" idx="12"/>
          </p:nvPr>
        </p:nvSpPr>
        <p:spPr>
          <a:xfrm>
            <a:off x="798910" y="6019801"/>
            <a:ext cx="571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ftr" idx="11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dt" idx="10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2700"/>
              <a:buFont typeface="Quattrocento Sans"/>
              <a:buNone/>
              <a:defRPr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627460" y="914400"/>
            <a:ext cx="4629151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body" idx="2"/>
          </p:nvPr>
        </p:nvSpPr>
        <p:spPr>
          <a:xfrm>
            <a:off x="5633799" y="3555524"/>
            <a:ext cx="2880360" cy="238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sldNum" idx="12"/>
          </p:nvPr>
        </p:nvSpPr>
        <p:spPr>
          <a:xfrm>
            <a:off x="798910" y="6019801"/>
            <a:ext cx="571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ftr" idx="11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dt" idx="10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2700"/>
              <a:buFont typeface="Quattrocento Sans"/>
              <a:buNone/>
              <a:defRPr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4" name="Google Shape;194;p26"/>
          <p:cNvGrpSpPr/>
          <p:nvPr/>
        </p:nvGrpSpPr>
        <p:grpSpPr>
          <a:xfrm>
            <a:off x="446659" y="781398"/>
            <a:ext cx="4825049" cy="5053665"/>
            <a:chOff x="5162444" y="781397"/>
            <a:chExt cx="6433398" cy="5053665"/>
          </a:xfrm>
        </p:grpSpPr>
        <p:sp>
          <p:nvSpPr>
            <p:cNvPr id="195" name="Google Shape;195;p26"/>
            <p:cNvSpPr/>
            <p:nvPr/>
          </p:nvSpPr>
          <p:spPr>
            <a:xfrm rot="5400000" flipH="1">
              <a:off x="3342557" y="3275021"/>
              <a:ext cx="3827994" cy="17568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96" name="Google Shape;196;p26"/>
            <p:cNvSpPr/>
            <p:nvPr/>
          </p:nvSpPr>
          <p:spPr>
            <a:xfrm rot="5400000" flipH="1">
              <a:off x="9565728" y="3299447"/>
              <a:ext cx="3836876" cy="17568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97" name="Google Shape;197;p26"/>
            <p:cNvGrpSpPr/>
            <p:nvPr/>
          </p:nvGrpSpPr>
          <p:grpSpPr>
            <a:xfrm>
              <a:off x="5814206" y="859113"/>
              <a:ext cx="5129147" cy="4880471"/>
              <a:chOff x="7856559" y="859113"/>
              <a:chExt cx="3086792" cy="4880471"/>
            </a:xfrm>
          </p:grpSpPr>
          <p:sp>
            <p:nvSpPr>
              <p:cNvPr id="198" name="Google Shape;198;p26"/>
              <p:cNvSpPr/>
              <p:nvPr/>
            </p:nvSpPr>
            <p:spPr>
              <a:xfrm rot="5400000" flipH="1">
                <a:off x="9392183" y="4188416"/>
                <a:ext cx="15544" cy="3086791"/>
              </a:xfrm>
              <a:custGeom>
                <a:avLst/>
                <a:gdLst/>
                <a:ahLst/>
                <a:cxnLst/>
                <a:rect l="l" t="t" r="r" b="b"/>
                <a:pathLst>
                  <a:path w="5" h="868" extrusionOk="0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D290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rgbClr val="9A5315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99" name="Google Shape;199;p26"/>
              <p:cNvSpPr/>
              <p:nvPr/>
            </p:nvSpPr>
            <p:spPr>
              <a:xfrm rot="5400000" flipH="1">
                <a:off x="9366943" y="-651271"/>
                <a:ext cx="13322" cy="3034090"/>
              </a:xfrm>
              <a:custGeom>
                <a:avLst/>
                <a:gdLst/>
                <a:ahLst/>
                <a:cxnLst/>
                <a:rect l="l" t="t" r="r" b="b"/>
                <a:pathLst>
                  <a:path w="4" h="853" extrusionOk="0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rgbClr val="4D290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rgbClr val="9A5315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200" name="Google Shape;200;p26"/>
            <p:cNvSpPr/>
            <p:nvPr/>
          </p:nvSpPr>
          <p:spPr>
            <a:xfrm rot="5400000" flipH="1">
              <a:off x="5186001" y="5323012"/>
              <a:ext cx="477390" cy="524504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1" name="Google Shape;201;p26"/>
            <p:cNvSpPr/>
            <p:nvPr/>
          </p:nvSpPr>
          <p:spPr>
            <a:xfrm rot="5400000" flipH="1">
              <a:off x="5197295" y="5324846"/>
              <a:ext cx="477390" cy="511956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2" name="Google Shape;202;p26"/>
            <p:cNvSpPr/>
            <p:nvPr/>
          </p:nvSpPr>
          <p:spPr>
            <a:xfrm rot="5400000" flipH="1">
              <a:off x="11076843" y="5321082"/>
              <a:ext cx="508476" cy="519485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3" name="Google Shape;203;p26"/>
            <p:cNvSpPr/>
            <p:nvPr/>
          </p:nvSpPr>
          <p:spPr>
            <a:xfrm rot="5400000" flipH="1">
              <a:off x="11093207" y="5321324"/>
              <a:ext cx="470728" cy="534543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4" name="Google Shape;204;p26"/>
            <p:cNvSpPr/>
            <p:nvPr/>
          </p:nvSpPr>
          <p:spPr>
            <a:xfrm rot="5400000" flipH="1">
              <a:off x="11051654" y="771453"/>
              <a:ext cx="468508" cy="519485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5" name="Google Shape;205;p26"/>
            <p:cNvSpPr/>
            <p:nvPr/>
          </p:nvSpPr>
          <p:spPr>
            <a:xfrm rot="5400000" flipH="1">
              <a:off x="11044126" y="786511"/>
              <a:ext cx="468508" cy="489370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6" name="Google Shape;206;p26"/>
            <p:cNvSpPr/>
            <p:nvPr/>
          </p:nvSpPr>
          <p:spPr>
            <a:xfrm rot="5400000" flipH="1">
              <a:off x="5232723" y="721157"/>
              <a:ext cx="424100" cy="544581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7" name="Google Shape;207;p26"/>
            <p:cNvSpPr/>
            <p:nvPr/>
          </p:nvSpPr>
          <p:spPr>
            <a:xfrm rot="5400000" flipH="1">
              <a:off x="5241796" y="749729"/>
              <a:ext cx="428541" cy="491879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208" name="Google Shape;208;p26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627460" y="1031195"/>
            <a:ext cx="4457700" cy="4572000"/>
          </a:xfrm>
          <a:prstGeom prst="rect">
            <a:avLst/>
          </a:prstGeom>
          <a:solidFill>
            <a:srgbClr val="CFE4F9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26"/>
          <p:cNvSpPr txBox="1">
            <a:spLocks noGrp="1"/>
          </p:cNvSpPr>
          <p:nvPr>
            <p:ph type="body" idx="1"/>
          </p:nvPr>
        </p:nvSpPr>
        <p:spPr>
          <a:xfrm>
            <a:off x="5619668" y="3555522"/>
            <a:ext cx="2880360" cy="216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10" name="Google Shape;210;p26"/>
          <p:cNvSpPr txBox="1">
            <a:spLocks noGrp="1"/>
          </p:cNvSpPr>
          <p:nvPr>
            <p:ph type="sldNum" idx="12"/>
          </p:nvPr>
        </p:nvSpPr>
        <p:spPr>
          <a:xfrm>
            <a:off x="798910" y="6019801"/>
            <a:ext cx="571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1" name="Google Shape;211;p26"/>
          <p:cNvSpPr txBox="1">
            <a:spLocks noGrp="1"/>
          </p:cNvSpPr>
          <p:nvPr>
            <p:ph type="ftr" idx="11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6"/>
          <p:cNvSpPr txBox="1">
            <a:spLocks noGrp="1"/>
          </p:cNvSpPr>
          <p:nvPr>
            <p:ph type="dt" idx="10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7"/>
          <p:cNvSpPr txBox="1">
            <a:spLocks noGrp="1"/>
          </p:cNvSpPr>
          <p:nvPr>
            <p:ph type="body" idx="1"/>
          </p:nvPr>
        </p:nvSpPr>
        <p:spPr>
          <a:xfrm rot="5400000">
            <a:off x="2456261" y="95250"/>
            <a:ext cx="422910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sldNum" idx="12"/>
          </p:nvPr>
        </p:nvSpPr>
        <p:spPr>
          <a:xfrm>
            <a:off x="798910" y="6019801"/>
            <a:ext cx="571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ftr" idx="11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dt" idx="10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 txBox="1">
            <a:spLocks noGrp="1"/>
          </p:cNvSpPr>
          <p:nvPr>
            <p:ph type="title"/>
          </p:nvPr>
        </p:nvSpPr>
        <p:spPr>
          <a:xfrm rot="5400000">
            <a:off x="5028326" y="2494676"/>
            <a:ext cx="5676900" cy="129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8"/>
          <p:cNvSpPr txBox="1">
            <a:spLocks noGrp="1"/>
          </p:cNvSpPr>
          <p:nvPr>
            <p:ph type="body" idx="1"/>
          </p:nvPr>
        </p:nvSpPr>
        <p:spPr>
          <a:xfrm rot="5400000">
            <a:off x="1027827" y="-94377"/>
            <a:ext cx="5676900" cy="6475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28"/>
          <p:cNvSpPr txBox="1">
            <a:spLocks noGrp="1"/>
          </p:cNvSpPr>
          <p:nvPr>
            <p:ph type="sldNum" idx="12"/>
          </p:nvPr>
        </p:nvSpPr>
        <p:spPr>
          <a:xfrm>
            <a:off x="798910" y="6019801"/>
            <a:ext cx="571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ftr" idx="11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8"/>
          <p:cNvSpPr txBox="1">
            <a:spLocks noGrp="1"/>
          </p:cNvSpPr>
          <p:nvPr>
            <p:ph type="dt" idx="10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BA9789"/>
              </a:buClr>
              <a:buSzPts val="1800"/>
              <a:buNone/>
              <a:defRPr>
                <a:solidFill>
                  <a:srgbClr val="BA9789"/>
                </a:solidFill>
              </a:defRPr>
            </a:lvl1pPr>
            <a:lvl2pPr lvl="1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BA9789"/>
              </a:buClr>
              <a:buSzPts val="1500"/>
              <a:buNone/>
              <a:defRPr>
                <a:solidFill>
                  <a:srgbClr val="BA9789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350"/>
              <a:buNone/>
              <a:defRPr>
                <a:solidFill>
                  <a:srgbClr val="BA9789"/>
                </a:solidFill>
              </a:defRPr>
            </a:lvl3pPr>
            <a:lvl4pPr lvl="3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BA9789"/>
              </a:buClr>
              <a:buSzPts val="1200"/>
              <a:buNone/>
              <a:defRPr>
                <a:solidFill>
                  <a:srgbClr val="BA9789"/>
                </a:solidFill>
              </a:defRPr>
            </a:lvl4pPr>
            <a:lvl5pPr lvl="4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BA9789"/>
              </a:buClr>
              <a:buSzPts val="1200"/>
              <a:buNone/>
              <a:defRPr>
                <a:solidFill>
                  <a:srgbClr val="BA9789"/>
                </a:solidFill>
              </a:defRPr>
            </a:lvl5pPr>
            <a:lvl6pPr lvl="5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BA9789"/>
              </a:buClr>
              <a:buSzPts val="1200"/>
              <a:buNone/>
              <a:defRPr>
                <a:solidFill>
                  <a:srgbClr val="BA9789"/>
                </a:solidFill>
              </a:defRPr>
            </a:lvl6pPr>
            <a:lvl7pPr lvl="6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BA9789"/>
              </a:buClr>
              <a:buSzPts val="1200"/>
              <a:buNone/>
              <a:defRPr>
                <a:solidFill>
                  <a:srgbClr val="BA9789"/>
                </a:solidFill>
              </a:defRPr>
            </a:lvl7pPr>
            <a:lvl8pPr lvl="7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BA9789"/>
              </a:buClr>
              <a:buSzPts val="1200"/>
              <a:buNone/>
              <a:defRPr>
                <a:solidFill>
                  <a:srgbClr val="BA9789"/>
                </a:solidFill>
              </a:defRPr>
            </a:lvl8pPr>
            <a:lvl9pPr lvl="8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BA9789"/>
              </a:buClr>
              <a:buSzPts val="1200"/>
              <a:buNone/>
              <a:defRPr>
                <a:solidFill>
                  <a:srgbClr val="BA9789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29"/>
          <p:cNvSpPr txBox="1">
            <a:spLocks noGrp="1"/>
          </p:cNvSpPr>
          <p:nvPr>
            <p:ph type="ftr" idx="11"/>
          </p:nvPr>
        </p:nvSpPr>
        <p:spPr>
          <a:xfrm>
            <a:off x="2339752" y="6356350"/>
            <a:ext cx="4320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9" name="Google Shape;22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4368" y="5772894"/>
            <a:ext cx="1085106" cy="1085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0"/>
          <p:cNvSpPr txBox="1"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30"/>
          <p:cNvSpPr txBox="1">
            <a:spLocks noGrp="1"/>
          </p:cNvSpPr>
          <p:nvPr>
            <p:ph type="dt" idx="10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0"/>
          <p:cNvSpPr txBox="1">
            <a:spLocks noGrp="1"/>
          </p:cNvSpPr>
          <p:nvPr>
            <p:ph type="ftr" idx="11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0"/>
          <p:cNvSpPr txBox="1">
            <a:spLocks noGrp="1"/>
          </p:cNvSpPr>
          <p:nvPr>
            <p:ph type="sldNum" idx="12"/>
          </p:nvPr>
        </p:nvSpPr>
        <p:spPr>
          <a:xfrm>
            <a:off x="798910" y="6019801"/>
            <a:ext cx="571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6" name="Google Shape;236;p30"/>
          <p:cNvSpPr>
            <a:spLocks noGrp="1"/>
          </p:cNvSpPr>
          <p:nvPr>
            <p:ph type="pic" idx="2"/>
          </p:nvPr>
        </p:nvSpPr>
        <p:spPr>
          <a:xfrm>
            <a:off x="7380288" y="5805488"/>
            <a:ext cx="1763712" cy="105251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1"/>
          <p:cNvSpPr txBox="1"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1"/>
          <p:cNvSpPr txBox="1">
            <a:spLocks noGrp="1"/>
          </p:cNvSpPr>
          <p:nvPr>
            <p:ph type="dt" idx="10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1"/>
          <p:cNvSpPr txBox="1">
            <a:spLocks noGrp="1"/>
          </p:cNvSpPr>
          <p:nvPr>
            <p:ph type="ftr" idx="11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sldNum" idx="12"/>
          </p:nvPr>
        </p:nvSpPr>
        <p:spPr>
          <a:xfrm>
            <a:off x="798910" y="6019801"/>
            <a:ext cx="571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 txBox="1"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2"/>
          <p:cNvSpPr txBox="1">
            <a:spLocks noGrp="1"/>
          </p:cNvSpPr>
          <p:nvPr>
            <p:ph type="dt" idx="10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2"/>
          <p:cNvSpPr txBox="1">
            <a:spLocks noGrp="1"/>
          </p:cNvSpPr>
          <p:nvPr>
            <p:ph type="ftr" idx="11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2"/>
          <p:cNvSpPr txBox="1">
            <a:spLocks noGrp="1"/>
          </p:cNvSpPr>
          <p:nvPr>
            <p:ph type="sldNum" idx="12"/>
          </p:nvPr>
        </p:nvSpPr>
        <p:spPr>
          <a:xfrm>
            <a:off x="798910" y="6019801"/>
            <a:ext cx="571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6"/>
          <p:cNvSpPr txBox="1"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sldNum" idx="12"/>
          </p:nvPr>
        </p:nvSpPr>
        <p:spPr>
          <a:xfrm>
            <a:off x="798910" y="6019801"/>
            <a:ext cx="571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ftr" idx="11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dt" idx="10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74" name="Google Shape;274;p3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75" name="Google Shape;275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1" name="Google Shape;281;p3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82" name="Google Shape;282;p3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3" name="Google Shape;283;p3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84" name="Google Shape;284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4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9" name="Google Shape;299;p4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0" name="Google Shape;300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06" name="Google Shape;306;p4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7" name="Google Shape;307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4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7"/>
          <p:cNvSpPr txBox="1"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body" idx="1"/>
          </p:nvPr>
        </p:nvSpPr>
        <p:spPr>
          <a:xfrm>
            <a:off x="798909" y="1825625"/>
            <a:ext cx="3715941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713561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798910" y="6019801"/>
            <a:ext cx="571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ftr" idx="11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300"/>
              <a:buFont typeface="Quattrocento Sans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BA9789"/>
              </a:buClr>
              <a:buSzPts val="1500"/>
              <a:buNone/>
              <a:defRPr sz="1500">
                <a:solidFill>
                  <a:srgbClr val="BA9789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350"/>
              <a:buNone/>
              <a:defRPr sz="1350">
                <a:solidFill>
                  <a:srgbClr val="BA9789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BA9789"/>
              </a:buClr>
              <a:buSzPts val="1200"/>
              <a:buNone/>
              <a:defRPr sz="1200">
                <a:solidFill>
                  <a:srgbClr val="BA9789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BA9789"/>
              </a:buClr>
              <a:buSzPts val="1200"/>
              <a:buNone/>
              <a:defRPr sz="1200">
                <a:solidFill>
                  <a:srgbClr val="BA97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BA9789"/>
              </a:buClr>
              <a:buSzPts val="1200"/>
              <a:buNone/>
              <a:defRPr sz="1200">
                <a:solidFill>
                  <a:srgbClr val="BA97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BA9789"/>
              </a:buClr>
              <a:buSzPts val="1200"/>
              <a:buNone/>
              <a:defRPr sz="1200">
                <a:solidFill>
                  <a:srgbClr val="BA97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BA9789"/>
              </a:buClr>
              <a:buSzPts val="1200"/>
              <a:buNone/>
              <a:defRPr sz="1200">
                <a:solidFill>
                  <a:srgbClr val="BA97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BA9789"/>
              </a:buClr>
              <a:buSzPts val="1200"/>
              <a:buNone/>
              <a:defRPr sz="1200">
                <a:solidFill>
                  <a:srgbClr val="BA978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 txBox="1"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body" idx="2"/>
          </p:nvPr>
        </p:nvSpPr>
        <p:spPr>
          <a:xfrm>
            <a:off x="802386" y="2505076"/>
            <a:ext cx="3717036" cy="347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71703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4"/>
          </p:nvPr>
        </p:nvSpPr>
        <p:spPr>
          <a:xfrm>
            <a:off x="4629150" y="2505076"/>
            <a:ext cx="3717036" cy="347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sldNum" idx="12"/>
          </p:nvPr>
        </p:nvSpPr>
        <p:spPr>
          <a:xfrm>
            <a:off x="798910" y="6019801"/>
            <a:ext cx="571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ftr" idx="11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sldNum" idx="12"/>
          </p:nvPr>
        </p:nvSpPr>
        <p:spPr>
          <a:xfrm>
            <a:off x="798910" y="6019801"/>
            <a:ext cx="571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ftr" idx="11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>
          <a:xfrm>
            <a:off x="798910" y="6019801"/>
            <a:ext cx="571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ftr" idx="11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s with Captions">
  <p:cSld name="Two Pictures with Captio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2"/>
          <p:cNvSpPr txBox="1">
            <a:spLocks noGrp="1"/>
          </p:cNvSpPr>
          <p:nvPr>
            <p:ph type="title"/>
          </p:nvPr>
        </p:nvSpPr>
        <p:spPr>
          <a:xfrm>
            <a:off x="798909" y="304799"/>
            <a:ext cx="7543802" cy="1216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2700"/>
              <a:buFont typeface="Quattrocento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22"/>
          <p:cNvGrpSpPr/>
          <p:nvPr/>
        </p:nvGrpSpPr>
        <p:grpSpPr>
          <a:xfrm>
            <a:off x="789317" y="1733550"/>
            <a:ext cx="3270377" cy="3050038"/>
            <a:chOff x="895350" y="3313113"/>
            <a:chExt cx="3613151" cy="2790825"/>
          </a:xfrm>
        </p:grpSpPr>
        <p:sp>
          <p:nvSpPr>
            <p:cNvPr id="55" name="Google Shape;55;p22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" name="Google Shape;56;p22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" name="Google Shape;57;p22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" name="Google Shape;58;p22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" name="Google Shape;59;p22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0;p22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" name="Google Shape;61;p22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2" name="Google Shape;62;p22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3" name="Google Shape;63;p22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4" name="Google Shape;64;p22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5" name="Google Shape;65;p22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6" name="Google Shape;66;p22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67" name="Google Shape;67;p22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948771" y="1900210"/>
            <a:ext cx="2951652" cy="2571736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22"/>
          <p:cNvSpPr txBox="1">
            <a:spLocks noGrp="1"/>
          </p:cNvSpPr>
          <p:nvPr>
            <p:ph type="body" idx="1"/>
          </p:nvPr>
        </p:nvSpPr>
        <p:spPr>
          <a:xfrm>
            <a:off x="789317" y="4935990"/>
            <a:ext cx="3276735" cy="100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69" name="Google Shape;69;p22"/>
          <p:cNvGrpSpPr/>
          <p:nvPr/>
        </p:nvGrpSpPr>
        <p:grpSpPr>
          <a:xfrm>
            <a:off x="5072334" y="1733550"/>
            <a:ext cx="3270377" cy="3050038"/>
            <a:chOff x="895350" y="3313113"/>
            <a:chExt cx="3613151" cy="2790825"/>
          </a:xfrm>
        </p:grpSpPr>
        <p:sp>
          <p:nvSpPr>
            <p:cNvPr id="70" name="Google Shape;70;p22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1" name="Google Shape;71;p22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2" name="Google Shape;72;p22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3" name="Google Shape;73;p22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4" name="Google Shape;74;p22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5" name="Google Shape;75;p22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6" name="Google Shape;76;p22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7" name="Google Shape;77;p22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8" name="Google Shape;78;p22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9" name="Google Shape;79;p22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0" name="Google Shape;80;p22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1" name="Google Shape;81;p22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82" name="Google Shape;82;p22" descr="An empty placeholder to add an image. Click on the placeholder and select the image that you wish to add."/>
          <p:cNvSpPr>
            <a:spLocks noGrp="1"/>
          </p:cNvSpPr>
          <p:nvPr>
            <p:ph type="pic" idx="3"/>
          </p:nvPr>
        </p:nvSpPr>
        <p:spPr>
          <a:xfrm>
            <a:off x="5231788" y="1900210"/>
            <a:ext cx="2951652" cy="2571736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22"/>
          <p:cNvSpPr txBox="1">
            <a:spLocks noGrp="1"/>
          </p:cNvSpPr>
          <p:nvPr>
            <p:ph type="body" idx="4"/>
          </p:nvPr>
        </p:nvSpPr>
        <p:spPr>
          <a:xfrm>
            <a:off x="5057181" y="4935990"/>
            <a:ext cx="3276735" cy="100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798910" y="6019801"/>
            <a:ext cx="571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ftr" idx="11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dt" idx="10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ictures with Captions">
  <p:cSld name="Three Pictures with Captio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 txBox="1"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" name="Google Shape;89;p23"/>
          <p:cNvGrpSpPr/>
          <p:nvPr/>
        </p:nvGrpSpPr>
        <p:grpSpPr>
          <a:xfrm rot="5400000">
            <a:off x="393436" y="2064321"/>
            <a:ext cx="3123347" cy="2317298"/>
            <a:chOff x="895350" y="3313113"/>
            <a:chExt cx="3613151" cy="2790825"/>
          </a:xfrm>
        </p:grpSpPr>
        <p:sp>
          <p:nvSpPr>
            <p:cNvPr id="90" name="Google Shape;90;p23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1" name="Google Shape;91;p23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2" name="Google Shape;92;p23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3" name="Google Shape;93;p23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4" name="Google Shape;94;p23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5" name="Google Shape;95;p23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6" name="Google Shape;96;p23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7" name="Google Shape;97;p23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" name="Google Shape;98;p23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9" name="Google Shape;99;p23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0" name="Google Shape;100;p23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1" name="Google Shape;101;p23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02" name="Google Shape;102;p23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936876" y="1824285"/>
            <a:ext cx="2036467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3"/>
          <p:cNvSpPr txBox="1">
            <a:spLocks noGrp="1"/>
          </p:cNvSpPr>
          <p:nvPr>
            <p:ph type="body" idx="1"/>
          </p:nvPr>
        </p:nvSpPr>
        <p:spPr>
          <a:xfrm>
            <a:off x="926409" y="4947405"/>
            <a:ext cx="2057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104" name="Google Shape;104;p23"/>
          <p:cNvGrpSpPr/>
          <p:nvPr/>
        </p:nvGrpSpPr>
        <p:grpSpPr>
          <a:xfrm rot="5400000">
            <a:off x="2997433" y="2064321"/>
            <a:ext cx="3123347" cy="2317298"/>
            <a:chOff x="895350" y="3313113"/>
            <a:chExt cx="3613151" cy="2790825"/>
          </a:xfrm>
        </p:grpSpPr>
        <p:sp>
          <p:nvSpPr>
            <p:cNvPr id="105" name="Google Shape;105;p23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6" name="Google Shape;106;p23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7" name="Google Shape;107;p23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8" name="Google Shape;108;p23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9" name="Google Shape;109;p23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0" name="Google Shape;110;p23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" name="Google Shape;111;p23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17" name="Google Shape;117;p23" descr="An empty placeholder to add an image. Click on the placeholder and select the image that you wish to add."/>
          <p:cNvSpPr>
            <a:spLocks noGrp="1"/>
          </p:cNvSpPr>
          <p:nvPr>
            <p:ph type="pic" idx="3"/>
          </p:nvPr>
        </p:nvSpPr>
        <p:spPr>
          <a:xfrm>
            <a:off x="3540693" y="1824285"/>
            <a:ext cx="2036826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3"/>
          <p:cNvSpPr txBox="1">
            <a:spLocks noGrp="1"/>
          </p:cNvSpPr>
          <p:nvPr>
            <p:ph type="body" idx="4"/>
          </p:nvPr>
        </p:nvSpPr>
        <p:spPr>
          <a:xfrm>
            <a:off x="3530406" y="4947405"/>
            <a:ext cx="2057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119" name="Google Shape;119;p23"/>
          <p:cNvGrpSpPr/>
          <p:nvPr/>
        </p:nvGrpSpPr>
        <p:grpSpPr>
          <a:xfrm rot="5400000">
            <a:off x="5623839" y="2064321"/>
            <a:ext cx="3123347" cy="2317298"/>
            <a:chOff x="895350" y="3313113"/>
            <a:chExt cx="3613151" cy="2790825"/>
          </a:xfrm>
        </p:grpSpPr>
        <p:sp>
          <p:nvSpPr>
            <p:cNvPr id="120" name="Google Shape;120;p23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32" name="Google Shape;132;p23" descr="An empty placeholder to add an image. Click on the placeholder and select the image that you wish to add."/>
          <p:cNvSpPr>
            <a:spLocks noGrp="1"/>
          </p:cNvSpPr>
          <p:nvPr>
            <p:ph type="pic" idx="5"/>
          </p:nvPr>
        </p:nvSpPr>
        <p:spPr>
          <a:xfrm>
            <a:off x="6167099" y="1824285"/>
            <a:ext cx="2036826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3"/>
          <p:cNvSpPr txBox="1">
            <a:spLocks noGrp="1"/>
          </p:cNvSpPr>
          <p:nvPr>
            <p:ph type="body" idx="6"/>
          </p:nvPr>
        </p:nvSpPr>
        <p:spPr>
          <a:xfrm>
            <a:off x="6156812" y="4947405"/>
            <a:ext cx="2057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ldNum" idx="12"/>
          </p:nvPr>
        </p:nvSpPr>
        <p:spPr>
          <a:xfrm>
            <a:off x="798910" y="6019801"/>
            <a:ext cx="571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ftr" idx="11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dt" idx="10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2700"/>
              <a:buFont typeface="Quattrocento Sans"/>
              <a:buNone/>
              <a:defRPr sz="2700" b="0" i="0" u="none" strike="noStrike" cap="none">
                <a:solidFill>
                  <a:srgbClr val="4D290A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143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798910" y="6019801"/>
            <a:ext cx="571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25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25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9" name="Google Shape;249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0" name="Google Shape;250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Google Shape;251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"/>
          <p:cNvSpPr txBox="1">
            <a:spLocks noGrp="1"/>
          </p:cNvSpPr>
          <p:nvPr>
            <p:ph type="ctrTitle"/>
          </p:nvPr>
        </p:nvSpPr>
        <p:spPr>
          <a:xfrm>
            <a:off x="2987824" y="3212976"/>
            <a:ext cx="5143502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ct val="100000"/>
              <a:buFont typeface="Quattrocento Sans"/>
              <a:buNone/>
            </a:pPr>
            <a:r>
              <a:rPr lang="en-GB" sz="6600"/>
              <a:t>PLIMs </a:t>
            </a:r>
            <a:br>
              <a:rPr lang="en-GB" sz="6600"/>
            </a:br>
            <a:r>
              <a:rPr lang="en-GB" sz="6600"/>
              <a:t>Personal learning Intention Maps</a:t>
            </a:r>
            <a:endParaRPr sz="6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0"/>
          <p:cNvSpPr txBox="1">
            <a:spLocks noGrp="1"/>
          </p:cNvSpPr>
          <p:nvPr>
            <p:ph type="title"/>
          </p:nvPr>
        </p:nvSpPr>
        <p:spPr>
          <a:xfrm>
            <a:off x="744045" y="857250"/>
            <a:ext cx="754380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en-GB" sz="3600"/>
              <a:t>Example of Book Evidence </a:t>
            </a:r>
            <a:endParaRPr sz="3600"/>
          </a:p>
        </p:txBody>
      </p:sp>
      <p:pic>
        <p:nvPicPr>
          <p:cNvPr id="403" name="Google Shape;40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2236475"/>
            <a:ext cx="4709976" cy="310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174" y="2075450"/>
            <a:ext cx="2762051" cy="366762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0"/>
          <p:cNvSpPr/>
          <p:nvPr/>
        </p:nvSpPr>
        <p:spPr>
          <a:xfrm>
            <a:off x="946175" y="5273275"/>
            <a:ext cx="381600" cy="238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1"/>
          <p:cNvSpPr txBox="1">
            <a:spLocks noGrp="1"/>
          </p:cNvSpPr>
          <p:nvPr>
            <p:ph type="title"/>
          </p:nvPr>
        </p:nvSpPr>
        <p:spPr>
          <a:xfrm>
            <a:off x="744045" y="857250"/>
            <a:ext cx="754380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ct val="100000"/>
              <a:buFont typeface="Quattrocento Sans"/>
              <a:buNone/>
            </a:pPr>
            <a:r>
              <a:rPr lang="en-GB" sz="3600"/>
              <a:t>Example of an Observation for Evidence </a:t>
            </a:r>
            <a:endParaRPr sz="3600"/>
          </a:p>
        </p:txBody>
      </p:sp>
      <p:pic>
        <p:nvPicPr>
          <p:cNvPr id="412" name="Google Shape;412;p11"/>
          <p:cNvPicPr preferRelativeResize="0"/>
          <p:nvPr/>
        </p:nvPicPr>
        <p:blipFill rotWithShape="1">
          <a:blip r:embed="rId3">
            <a:alphaModFix/>
          </a:blip>
          <a:srcRect t="4104"/>
          <a:stretch/>
        </p:blipFill>
        <p:spPr>
          <a:xfrm>
            <a:off x="5083050" y="1712850"/>
            <a:ext cx="3749999" cy="449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75" y="2630925"/>
            <a:ext cx="4778252" cy="2156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2"/>
          <p:cNvSpPr txBox="1">
            <a:spLocks noGrp="1"/>
          </p:cNvSpPr>
          <p:nvPr>
            <p:ph type="title"/>
          </p:nvPr>
        </p:nvSpPr>
        <p:spPr>
          <a:xfrm>
            <a:off x="744045" y="857250"/>
            <a:ext cx="754380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en-GB" sz="3600"/>
              <a:t>PLIM Folder</a:t>
            </a:r>
            <a:endParaRPr sz="3600"/>
          </a:p>
        </p:txBody>
      </p:sp>
      <p:pic>
        <p:nvPicPr>
          <p:cNvPr id="420" name="Google Shape;42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6600" y="1940400"/>
            <a:ext cx="4486275" cy="42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12"/>
          <p:cNvSpPr txBox="1"/>
          <p:nvPr/>
        </p:nvSpPr>
        <p:spPr>
          <a:xfrm>
            <a:off x="3795675" y="4478225"/>
            <a:ext cx="135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Name</a:t>
            </a:r>
            <a:endParaRPr sz="14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3"/>
          <p:cNvSpPr txBox="1"/>
          <p:nvPr/>
        </p:nvSpPr>
        <p:spPr>
          <a:xfrm>
            <a:off x="182881" y="3019202"/>
            <a:ext cx="8878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GB" sz="19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If you have any further questions please email them to </a:t>
            </a:r>
            <a:r>
              <a:rPr lang="en-GB" sz="1950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</a:t>
            </a:r>
            <a:r>
              <a:rPr lang="en-GB" sz="19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ainbowsen@greenwrythe.org</a:t>
            </a:r>
            <a:endParaRPr sz="1950" b="0" i="0" u="none" strike="noStrike" cap="none">
              <a:solidFill>
                <a:srgbClr val="9A531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28" name="Google Shape;428;p13"/>
          <p:cNvSpPr txBox="1">
            <a:spLocks noGrp="1"/>
          </p:cNvSpPr>
          <p:nvPr>
            <p:ph type="title"/>
          </p:nvPr>
        </p:nvSpPr>
        <p:spPr>
          <a:xfrm>
            <a:off x="744045" y="857250"/>
            <a:ext cx="754380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en-GB" sz="3600"/>
              <a:t>Questions </a:t>
            </a:r>
            <a:endParaRPr sz="3600"/>
          </a:p>
        </p:txBody>
      </p:sp>
      <p:sp>
        <p:nvSpPr>
          <p:cNvPr id="429" name="Google Shape;429;p13"/>
          <p:cNvSpPr txBox="1"/>
          <p:nvPr/>
        </p:nvSpPr>
        <p:spPr>
          <a:xfrm>
            <a:off x="5282901" y="4959472"/>
            <a:ext cx="395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"/>
          <p:cNvSpPr txBox="1">
            <a:spLocks noGrp="1"/>
          </p:cNvSpPr>
          <p:nvPr>
            <p:ph type="title"/>
          </p:nvPr>
        </p:nvSpPr>
        <p:spPr>
          <a:xfrm>
            <a:off x="917925" y="81371"/>
            <a:ext cx="7543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ct val="100000"/>
              <a:buFont typeface="Quattrocento Sans"/>
              <a:buNone/>
            </a:pPr>
            <a:r>
              <a:rPr lang="en-GB" sz="3600"/>
              <a:t>PLIM format</a:t>
            </a:r>
            <a:endParaRPr sz="3600"/>
          </a:p>
        </p:txBody>
      </p:sp>
      <p:pic>
        <p:nvPicPr>
          <p:cNvPr id="334" name="Google Shape;3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888" y="635475"/>
            <a:ext cx="7732225" cy="595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2800"/>
              <a:buFont typeface="Quattrocento Sans"/>
              <a:buNone/>
            </a:pPr>
            <a:r>
              <a:rPr lang="en-GB" sz="2800"/>
              <a:t>EHCP outcome examples</a:t>
            </a:r>
            <a:endParaRPr sz="2800"/>
          </a:p>
        </p:txBody>
      </p:sp>
      <p:graphicFrame>
        <p:nvGraphicFramePr>
          <p:cNvPr id="341" name="Google Shape;341;p3"/>
          <p:cNvGraphicFramePr/>
          <p:nvPr/>
        </p:nvGraphicFramePr>
        <p:xfrm>
          <a:off x="757238" y="1665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{D7C55D13-5D48-48F8-895C-5D0508B2D8DD}</a:tableStyleId>
              </a:tblPr>
              <a:tblGrid>
                <a:gridCol w="762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9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rgbClr val="9A5315"/>
                          </a:solidFill>
                        </a:rPr>
                        <a:t>By the end of Key Stage 2, XXXX will be able to access and take part in a range of learning activities and make progress through the curriculum.</a:t>
                      </a:r>
                      <a:endParaRPr sz="1400" u="none" strike="noStrike" cap="none">
                        <a:solidFill>
                          <a:srgbClr val="9A5315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rgbClr val="9A5315"/>
                          </a:solidFill>
                        </a:rPr>
                        <a:t>Steps XXXXX will take to achieve outcome: </a:t>
                      </a:r>
                      <a:endParaRPr sz="1400" u="none" strike="noStrike" cap="none">
                        <a:solidFill>
                          <a:srgbClr val="9A5315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rgbClr val="9A5315"/>
                          </a:solidFill>
                        </a:rPr>
                        <a:t> </a:t>
                      </a:r>
                      <a:endParaRPr sz="1400" u="none" strike="noStrike" cap="none">
                        <a:solidFill>
                          <a:srgbClr val="9A5315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·</a:t>
                      </a:r>
                      <a:r>
                        <a:rPr lang="en-GB" sz="1400" u="none" strike="noStrike" cap="none">
                          <a:solidFill>
                            <a:srgbClr val="9A5315"/>
                          </a:solidFill>
                        </a:rPr>
                        <a:t>Complete short, differentiated activities independently.</a:t>
                      </a:r>
                      <a:endParaRPr sz="1400" u="none" strike="noStrike" cap="none">
                        <a:solidFill>
                          <a:srgbClr val="9A5315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·</a:t>
                      </a:r>
                      <a:r>
                        <a:rPr lang="en-GB" sz="1400" u="none" strike="noStrike" cap="none">
                          <a:solidFill>
                            <a:srgbClr val="9A5315"/>
                          </a:solidFill>
                        </a:rPr>
                        <a:t>Maintain focus during independent working so that he completes differentiated work in the time set.</a:t>
                      </a:r>
                      <a:endParaRPr sz="1400" u="none" strike="noStrike" cap="none">
                        <a:solidFill>
                          <a:srgbClr val="9A5315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·</a:t>
                      </a:r>
                      <a:r>
                        <a:rPr lang="en-GB" sz="1400" u="none" strike="noStrike" cap="none">
                          <a:solidFill>
                            <a:srgbClr val="9A5315"/>
                          </a:solidFill>
                        </a:rPr>
                        <a:t>Go through their timetable for the day and communicate if they feel it is OK or mark any lessons/activities they feel uncomfortable about.</a:t>
                      </a:r>
                      <a:endParaRPr sz="1400" u="none" strike="noStrike" cap="none">
                        <a:solidFill>
                          <a:srgbClr val="9A5315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·</a:t>
                      </a:r>
                      <a:r>
                        <a:rPr lang="en-GB" sz="1400" u="none" strike="noStrike" cap="none">
                          <a:solidFill>
                            <a:srgbClr val="9A5315"/>
                          </a:solidFill>
                        </a:rPr>
                        <a:t>Indicate to an adult (in whatever way is comfortable for him) if they feel worried about completing a set activity.</a:t>
                      </a:r>
                      <a:endParaRPr sz="1400" u="none" strike="noStrike" cap="none">
                        <a:solidFill>
                          <a:srgbClr val="9A5315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strike="noStrike" cap="none">
                          <a:solidFill>
                            <a:srgbClr val="9A5315"/>
                          </a:solidFill>
                        </a:rPr>
                        <a:t> </a:t>
                      </a:r>
                      <a:endParaRPr sz="1100" u="none" strike="noStrike" cap="none">
                        <a:solidFill>
                          <a:srgbClr val="9A5315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"/>
          <p:cNvSpPr txBox="1"/>
          <p:nvPr/>
        </p:nvSpPr>
        <p:spPr>
          <a:xfrm>
            <a:off x="207381" y="1458914"/>
            <a:ext cx="88788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GB"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These will be taken from Section E on the EHCP.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GB"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Section E specifies the provision each child needs, and the expected outcomes.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GB"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These are end of key stage targets.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9A531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GB"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These targets are red.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4"/>
          <p:cNvSpPr txBox="1">
            <a:spLocks noGrp="1"/>
          </p:cNvSpPr>
          <p:nvPr>
            <p:ph type="title"/>
          </p:nvPr>
        </p:nvSpPr>
        <p:spPr>
          <a:xfrm>
            <a:off x="800092" y="408275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en-GB" sz="3600"/>
              <a:t>Incorporating EHCPs</a:t>
            </a:r>
            <a:endParaRPr/>
          </a:p>
        </p:txBody>
      </p:sp>
      <p:pic>
        <p:nvPicPr>
          <p:cNvPr id="349" name="Google Shape;34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1000" y="2590225"/>
            <a:ext cx="5816650" cy="420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0" name="Google Shape;350;p4"/>
          <p:cNvCxnSpPr/>
          <p:nvPr/>
        </p:nvCxnSpPr>
        <p:spPr>
          <a:xfrm>
            <a:off x="2028425" y="2543575"/>
            <a:ext cx="922500" cy="99000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"/>
          <p:cNvSpPr txBox="1"/>
          <p:nvPr/>
        </p:nvSpPr>
        <p:spPr>
          <a:xfrm>
            <a:off x="225503" y="1170640"/>
            <a:ext cx="8693100" cy="15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GB"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We then break the key stage target down into a short term target. </a:t>
            </a:r>
            <a:endParaRPr sz="1350" b="0" i="0" u="none" strike="noStrike" cap="none">
              <a:solidFill>
                <a:srgbClr val="9A531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GB"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This will be a target set for each child to achieve by the end of the academic year.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9A531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GB"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These targets are blue.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9A531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GB"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Where children are in their last year of a Key Stage, the end of Key Stage target will be used.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GB"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(red target)</a:t>
            </a:r>
            <a:endParaRPr sz="1350" b="0" i="0" u="none" strike="noStrike" cap="none">
              <a:solidFill>
                <a:srgbClr val="9A531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57" name="Google Shape;357;p5"/>
          <p:cNvSpPr txBox="1">
            <a:spLocks noGrp="1"/>
          </p:cNvSpPr>
          <p:nvPr>
            <p:ph type="title"/>
          </p:nvPr>
        </p:nvSpPr>
        <p:spPr>
          <a:xfrm>
            <a:off x="800095" y="25625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en-GB" sz="3600"/>
              <a:t>Yearly target</a:t>
            </a:r>
            <a:endParaRPr/>
          </a:p>
        </p:txBody>
      </p:sp>
      <p:pic>
        <p:nvPicPr>
          <p:cNvPr id="358" name="Google Shape;35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2350" y="2658547"/>
            <a:ext cx="4901390" cy="3544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9" name="Google Shape;359;p5"/>
          <p:cNvCxnSpPr/>
          <p:nvPr/>
        </p:nvCxnSpPr>
        <p:spPr>
          <a:xfrm flipH="1">
            <a:off x="5707362" y="3042893"/>
            <a:ext cx="777300" cy="87840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"/>
          <p:cNvSpPr txBox="1"/>
          <p:nvPr/>
        </p:nvSpPr>
        <p:spPr>
          <a:xfrm>
            <a:off x="182881" y="1924502"/>
            <a:ext cx="88788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GB"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 yearly target is broken down into  manageable steps to support the children to meet their end of year target. These small steps may not be progressive. </a:t>
            </a:r>
            <a:endParaRPr sz="1350" b="0" i="0" u="none" strike="noStrike" cap="none">
              <a:solidFill>
                <a:srgbClr val="9A531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9A531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GB" sz="13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These targets are black. </a:t>
            </a:r>
            <a:endParaRPr sz="1350" b="0" i="0" u="none" strike="noStrike" cap="none">
              <a:solidFill>
                <a:srgbClr val="9A531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66" name="Google Shape;366;p6"/>
          <p:cNvSpPr txBox="1">
            <a:spLocks noGrp="1"/>
          </p:cNvSpPr>
          <p:nvPr>
            <p:ph type="title"/>
          </p:nvPr>
        </p:nvSpPr>
        <p:spPr>
          <a:xfrm>
            <a:off x="744045" y="857250"/>
            <a:ext cx="754380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en-GB" sz="3600"/>
              <a:t>Steps to success</a:t>
            </a:r>
            <a:endParaRPr/>
          </a:p>
        </p:txBody>
      </p:sp>
      <p:pic>
        <p:nvPicPr>
          <p:cNvPr id="367" name="Google Shape;36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8250" y="2584250"/>
            <a:ext cx="5762474" cy="416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6"/>
          <p:cNvCxnSpPr/>
          <p:nvPr/>
        </p:nvCxnSpPr>
        <p:spPr>
          <a:xfrm>
            <a:off x="1148375" y="2908475"/>
            <a:ext cx="1964100" cy="189960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"/>
          <p:cNvSpPr txBox="1"/>
          <p:nvPr/>
        </p:nvSpPr>
        <p:spPr>
          <a:xfrm>
            <a:off x="359400" y="569600"/>
            <a:ext cx="8878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-GB" sz="175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These small steps will be included in children’s learning and staff will gather evidence in a variety of formats. </a:t>
            </a:r>
            <a:endParaRPr sz="1750" b="0" i="0" u="none" strike="noStrike" cap="none">
              <a:solidFill>
                <a:srgbClr val="9A531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9A531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9A531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75" name="Google Shape;375;p7"/>
          <p:cNvSpPr txBox="1">
            <a:spLocks noGrp="1"/>
          </p:cNvSpPr>
          <p:nvPr>
            <p:ph type="title"/>
          </p:nvPr>
        </p:nvSpPr>
        <p:spPr>
          <a:xfrm>
            <a:off x="565275" y="58575"/>
            <a:ext cx="7543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ct val="100000"/>
              <a:buFont typeface="Quattrocento Sans"/>
              <a:buNone/>
            </a:pPr>
            <a:r>
              <a:rPr lang="en-GB" sz="3600"/>
              <a:t>Progress </a:t>
            </a:r>
            <a:endParaRPr sz="3600"/>
          </a:p>
        </p:txBody>
      </p:sp>
      <p:sp>
        <p:nvSpPr>
          <p:cNvPr id="376" name="Google Shape;376;p7"/>
          <p:cNvSpPr txBox="1"/>
          <p:nvPr/>
        </p:nvSpPr>
        <p:spPr>
          <a:xfrm>
            <a:off x="96600" y="1616300"/>
            <a:ext cx="30000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Once there is enough evidence the step will be marked off. </a:t>
            </a:r>
            <a:endParaRPr sz="1800" b="0" i="0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19500"/>
            <a:ext cx="3038475" cy="22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7"/>
          <p:cNvSpPr txBox="1"/>
          <p:nvPr/>
        </p:nvSpPr>
        <p:spPr>
          <a:xfrm>
            <a:off x="3228963" y="3052525"/>
            <a:ext cx="30000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Once the end of year target is met the box will be filled in green. </a:t>
            </a:r>
            <a:endParaRPr sz="1800" b="0" i="0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28975" y="4280075"/>
            <a:ext cx="2867025" cy="22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41525" y="1511125"/>
            <a:ext cx="21717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7"/>
          <p:cNvSpPr txBox="1"/>
          <p:nvPr/>
        </p:nvSpPr>
        <p:spPr>
          <a:xfrm>
            <a:off x="6664825" y="3632075"/>
            <a:ext cx="2573400" cy="15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In a small number of cases an outcome may no longer be applicable in this case the box is filled in grey.</a:t>
            </a:r>
            <a:endParaRPr sz="1600" b="0" i="0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"/>
          <p:cNvSpPr txBox="1"/>
          <p:nvPr/>
        </p:nvSpPr>
        <p:spPr>
          <a:xfrm>
            <a:off x="182881" y="1924502"/>
            <a:ext cx="8878824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Evidence against the Cognition and Learning and the Social, Emotional and Mental Health outcomes will be collected in a variety of ways, by teaching staff. This will be in the form of observations, annotated photos, videos and examples of work.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9A531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9A531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Some evidence, if appropriate will be collected against SP and CI to inform the annual review.</a:t>
            </a:r>
            <a:endParaRPr sz="2400" b="0" i="0" u="none" strike="noStrike" cap="none">
              <a:solidFill>
                <a:srgbClr val="9A531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88" name="Google Shape;388;p8"/>
          <p:cNvSpPr txBox="1">
            <a:spLocks noGrp="1"/>
          </p:cNvSpPr>
          <p:nvPr>
            <p:ph type="title"/>
          </p:nvPr>
        </p:nvSpPr>
        <p:spPr>
          <a:xfrm>
            <a:off x="744045" y="857250"/>
            <a:ext cx="754380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en-GB" sz="3600"/>
              <a:t>Evidence </a:t>
            </a:r>
            <a:endParaRPr sz="3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9"/>
          <p:cNvSpPr txBox="1">
            <a:spLocks noGrp="1"/>
          </p:cNvSpPr>
          <p:nvPr>
            <p:ph type="title"/>
          </p:nvPr>
        </p:nvSpPr>
        <p:spPr>
          <a:xfrm>
            <a:off x="744045" y="857250"/>
            <a:ext cx="754380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en-GB" sz="3600"/>
              <a:t>Example of Photo Evidence </a:t>
            </a:r>
            <a:endParaRPr sz="3600"/>
          </a:p>
        </p:txBody>
      </p:sp>
      <p:pic>
        <p:nvPicPr>
          <p:cNvPr id="395" name="Google Shape;395;p9"/>
          <p:cNvPicPr preferRelativeResize="0"/>
          <p:nvPr/>
        </p:nvPicPr>
        <p:blipFill rotWithShape="1">
          <a:blip r:embed="rId3">
            <a:alphaModFix/>
          </a:blip>
          <a:srcRect b="10642"/>
          <a:stretch/>
        </p:blipFill>
        <p:spPr>
          <a:xfrm>
            <a:off x="152400" y="2104525"/>
            <a:ext cx="4958448" cy="281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3248" y="1924050"/>
            <a:ext cx="3728352" cy="4091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456</Words>
  <Application>Microsoft Office PowerPoint</Application>
  <PresentationFormat>On-screen Show (4:3)</PresentationFormat>
  <Paragraphs>60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Quattrocento Sans</vt:lpstr>
      <vt:lpstr>Arial</vt:lpstr>
      <vt:lpstr>Calibri</vt:lpstr>
      <vt:lpstr>1_Nature Illustration 16x9</vt:lpstr>
      <vt:lpstr>Custom Design</vt:lpstr>
      <vt:lpstr>PLIMs  Personal learning Intention Maps</vt:lpstr>
      <vt:lpstr>PLIM format</vt:lpstr>
      <vt:lpstr>EHCP outcome examples</vt:lpstr>
      <vt:lpstr>Incorporating EHCPs</vt:lpstr>
      <vt:lpstr>Yearly target</vt:lpstr>
      <vt:lpstr>Steps to success</vt:lpstr>
      <vt:lpstr>Progress </vt:lpstr>
      <vt:lpstr>Evidence </vt:lpstr>
      <vt:lpstr>Example of Photo Evidence </vt:lpstr>
      <vt:lpstr>Example of Book Evidence </vt:lpstr>
      <vt:lpstr>Example of an Observation for Evidence </vt:lpstr>
      <vt:lpstr>PLIM Folder</vt:lpstr>
      <vt:lpstr>Questions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PLIMs  Personal learning Intention Maps</dc:title>
  <dc:creator>Michael</dc:creator>
  <cp:lastModifiedBy>Nichola Kidd</cp:lastModifiedBy>
  <cp:revision>1</cp:revision>
  <dcterms:created xsi:type="dcterms:W3CDTF">2015-02-12T06:39:09Z</dcterms:created>
  <dcterms:modified xsi:type="dcterms:W3CDTF">2021-12-06T15:04:48Z</dcterms:modified>
</cp:coreProperties>
</file>